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chemeClr val="bg2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 os serviços de campo e processamento dos dados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Arial</vt:lpstr>
      <vt:lpstr>Calibri</vt:lpstr>
      <vt:lpstr>Open Sans</vt:lpstr>
      <vt:lpstr>Codec Pro Bold</vt:lpstr>
      <vt:lpstr>Codec Pro ExtraBold</vt:lpstr>
      <vt:lpstr>Open Sans Bold</vt:lpstr>
      <vt:lpstr>Open Sauce Bold</vt:lpstr>
      <vt:lpstr>Montserrat Light Bold</vt:lpstr>
      <vt:lpstr>Open Sauce</vt:lpstr>
      <vt:lpstr>Codec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2024-11-25T13:33:29Z</dcterms:modified>
  <dc:identifier>DAGWZIUjVBk</dc:identifier>
</cp:coreProperties>
</file>